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75" r:id="rId2"/>
    <p:sldId id="317" r:id="rId3"/>
    <p:sldId id="373" r:id="rId4"/>
    <p:sldId id="376" r:id="rId5"/>
    <p:sldId id="377" r:id="rId6"/>
    <p:sldId id="379" r:id="rId7"/>
    <p:sldId id="378" r:id="rId8"/>
    <p:sldId id="380" r:id="rId9"/>
    <p:sldId id="381" r:id="rId10"/>
    <p:sldId id="382" r:id="rId11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85" autoAdjust="0"/>
    <p:restoredTop sz="89655" autoAdjust="0"/>
  </p:normalViewPr>
  <p:slideViewPr>
    <p:cSldViewPr>
      <p:cViewPr>
        <p:scale>
          <a:sx n="67" d="100"/>
          <a:sy n="67" d="100"/>
        </p:scale>
        <p:origin x="-12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4" d="100"/>
          <a:sy n="64" d="100"/>
        </p:scale>
        <p:origin x="-2628" y="-102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1757313-3C30-4301-B09B-8C00D1D97F46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96624C8-0321-419C-A159-3EE08A1BC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377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088005B-78CF-481B-940E-E83B5FF1B01F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D2E5A86-8039-4FA9-AEB3-DD8C692BC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12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71BD0A7-8B3A-455A-BF22-2C3CA4B6C8E8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/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Answering </a:t>
            </a:r>
            <a:r>
              <a:rPr lang="en-GB" sz="3200" b="1" dirty="0" smtClean="0">
                <a:solidFill>
                  <a:schemeClr val="bg1"/>
                </a:solidFill>
              </a:rPr>
              <a:t>error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6074" y="1124744"/>
            <a:ext cx="8280920" cy="539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en-GB" sz="3200" b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Matter is evil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en-GB" sz="32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Emanations and creation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en-GB" sz="32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Deny incarnation 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en-GB" sz="3200" b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God is far off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en-GB" sz="32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Ladder - legions of angels 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en-GB" sz="3200" b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Christ is not sufficient</a:t>
            </a:r>
            <a:endParaRPr lang="en-GB" sz="3200" b="1" dirty="0" smtClean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sz="32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- Fullness/perfection through their teachings and practices</a:t>
            </a:r>
            <a:endParaRPr lang="en-GB" sz="3200" i="1" dirty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419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576064"/>
          </a:xfrm>
        </p:spPr>
        <p:txBody>
          <a:bodyPr/>
          <a:lstStyle/>
          <a:p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Reconciled by Christ – glorious gospel</a:t>
            </a:r>
            <a:endParaRPr lang="en-GB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3118" y="1051596"/>
            <a:ext cx="8739362" cy="3981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chemeClr val="bg1"/>
                </a:solidFill>
                <a:latin typeface="Verdana"/>
                <a:ea typeface="Calibri"/>
                <a:cs typeface="Times New Roman"/>
              </a:rPr>
              <a:t>This </a:t>
            </a:r>
            <a:r>
              <a:rPr lang="en-GB" sz="2800" i="1" dirty="0">
                <a:solidFill>
                  <a:schemeClr val="bg1"/>
                </a:solidFill>
                <a:latin typeface="Verdana"/>
                <a:ea typeface="Calibri"/>
                <a:cs typeface="Times New Roman"/>
              </a:rPr>
              <a:t>is the gospel that you heard and that has been proclaimed to every creature under heaven, and of which I, Paul, have become a servant</a:t>
            </a:r>
            <a:r>
              <a:rPr lang="en-GB" sz="2800" i="1" dirty="0" smtClean="0">
                <a:solidFill>
                  <a:schemeClr val="bg1"/>
                </a:solidFill>
                <a:latin typeface="Verdana"/>
                <a:ea typeface="Calibri"/>
                <a:cs typeface="Times New Roman"/>
              </a:rPr>
              <a:t>. 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Accept nothing less than the gospel!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Even if it claims to be more.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GB" sz="2800" i="1" dirty="0">
              <a:solidFill>
                <a:schemeClr val="bg1"/>
              </a:solidFill>
              <a:latin typeface="Verdana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785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640960" cy="778098"/>
          </a:xfrm>
        </p:spPr>
        <p:txBody>
          <a:bodyPr/>
          <a:lstStyle/>
          <a:p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Colossians 1v13-18 – </a:t>
            </a:r>
            <a:r>
              <a:rPr lang="en-GB" u="sng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christ’s</a:t>
            </a:r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u="sng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suPremacy</a:t>
            </a:r>
            <a:endParaRPr lang="en-GB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6074" y="980728"/>
            <a:ext cx="8476406" cy="4427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6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He is supreme:-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000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v</a:t>
            </a:r>
            <a:r>
              <a:rPr lang="en-GB" sz="30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15 – Exact image of the invisible God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000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v</a:t>
            </a:r>
            <a:r>
              <a:rPr lang="en-GB" sz="30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16 - Plan, Power and Purpose of creation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0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v16 - Thrones, powers, rulers and authorities under His rule, for His glory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0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v17 - Sustains all things (knits together physical body)</a:t>
            </a:r>
          </a:p>
        </p:txBody>
      </p:sp>
    </p:spTree>
    <p:extLst>
      <p:ext uri="{BB962C8B-B14F-4D97-AF65-F5344CB8AC3E}">
        <p14:creationId xmlns:p14="http://schemas.microsoft.com/office/powerpoint/2010/main" val="135067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1008112"/>
          </a:xfrm>
        </p:spPr>
        <p:txBody>
          <a:bodyPr/>
          <a:lstStyle/>
          <a:p>
            <a:r>
              <a:rPr lang="en-GB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Col 1v18-23 </a:t>
            </a:r>
            <a:r>
              <a:rPr lang="en-GB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en-GB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 became the head of the church</a:t>
            </a:r>
            <a:endParaRPr lang="en-GB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4639" y="1412776"/>
            <a:ext cx="8280920" cy="500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600" i="1" baseline="30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18 </a:t>
            </a:r>
            <a:r>
              <a:rPr lang="en-GB" sz="32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And </a:t>
            </a:r>
            <a:r>
              <a:rPr lang="en-GB" sz="32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He </a:t>
            </a:r>
            <a:r>
              <a:rPr lang="en-GB" sz="3200" i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is the head of the body, the church; </a:t>
            </a:r>
            <a:r>
              <a:rPr lang="en-GB" sz="32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He </a:t>
            </a:r>
            <a:r>
              <a:rPr lang="en-GB" sz="3200" i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is the beginning and the firstborn from among the dead, so that in everything </a:t>
            </a:r>
            <a:r>
              <a:rPr lang="en-GB" sz="32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He </a:t>
            </a:r>
            <a:r>
              <a:rPr lang="en-GB" sz="3200" i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might have the supremacy.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2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	- </a:t>
            </a:r>
            <a:r>
              <a:rPr lang="en-GB" sz="32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Plan (First cause)</a:t>
            </a:r>
            <a:endParaRPr lang="en-GB" sz="3200" dirty="0" smtClean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2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	- </a:t>
            </a:r>
            <a:r>
              <a:rPr lang="en-GB" sz="32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Power (Instrumental cause)</a:t>
            </a:r>
            <a:endParaRPr lang="en-GB" sz="3200" dirty="0" smtClean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200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	</a:t>
            </a:r>
            <a:r>
              <a:rPr lang="en-GB" sz="32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- </a:t>
            </a:r>
            <a:r>
              <a:rPr lang="en-GB" sz="32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Purpose (Final cause)</a:t>
            </a:r>
            <a:r>
              <a:rPr lang="en-GB" sz="32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	 	</a:t>
            </a:r>
            <a:endParaRPr lang="en-GB" sz="3200" i="1" dirty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677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1008112"/>
          </a:xfrm>
        </p:spPr>
        <p:txBody>
          <a:bodyPr/>
          <a:lstStyle/>
          <a:p>
            <a:r>
              <a:rPr lang="en-GB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Col 1v18-23 </a:t>
            </a:r>
            <a:r>
              <a:rPr lang="en-GB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en-GB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 became the head of the church</a:t>
            </a:r>
            <a:endParaRPr lang="en-GB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4639" y="1412776"/>
            <a:ext cx="8280920" cy="4994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600" i="1" baseline="30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19 </a:t>
            </a:r>
            <a:r>
              <a:rPr lang="en-GB" sz="3200" i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For God was pleased to have all his fullness dwell </a:t>
            </a:r>
            <a:r>
              <a:rPr lang="en-GB" sz="32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in Him </a:t>
            </a:r>
            <a:r>
              <a:rPr lang="en-GB" sz="32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(NIV)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600" i="1" baseline="30000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19</a:t>
            </a:r>
            <a:r>
              <a:rPr lang="en-GB" sz="3200" i="1" dirty="0" smtClean="0">
                <a:solidFill>
                  <a:srgbClr val="FF0000"/>
                </a:solidFill>
                <a:latin typeface="Verdana"/>
                <a:ea typeface="Calibri"/>
                <a:cs typeface="Times New Roman"/>
              </a:rPr>
              <a:t> For</a:t>
            </a:r>
            <a:r>
              <a:rPr lang="en-GB" sz="3200" i="1" dirty="0">
                <a:solidFill>
                  <a:srgbClr val="FF0000"/>
                </a:solidFill>
                <a:latin typeface="Verdana"/>
                <a:ea typeface="Calibri"/>
                <a:cs typeface="Times New Roman"/>
              </a:rPr>
              <a:t> in </a:t>
            </a:r>
            <a:r>
              <a:rPr lang="en-GB" sz="3200" i="1" dirty="0" smtClean="0">
                <a:solidFill>
                  <a:srgbClr val="FF0000"/>
                </a:solidFill>
                <a:latin typeface="Verdana"/>
                <a:ea typeface="Calibri"/>
                <a:cs typeface="Times New Roman"/>
              </a:rPr>
              <a:t>Him </a:t>
            </a:r>
            <a:r>
              <a:rPr lang="en-GB" sz="3200" i="1" dirty="0">
                <a:solidFill>
                  <a:srgbClr val="FF0000"/>
                </a:solidFill>
                <a:latin typeface="Verdana"/>
                <a:ea typeface="Calibri"/>
                <a:cs typeface="Times New Roman"/>
              </a:rPr>
              <a:t>all </a:t>
            </a:r>
            <a:r>
              <a:rPr lang="en-GB" sz="3200" i="1" dirty="0" smtClean="0">
                <a:solidFill>
                  <a:srgbClr val="FF0000"/>
                </a:solidFill>
                <a:latin typeface="Verdana"/>
                <a:ea typeface="Calibri"/>
                <a:cs typeface="Times New Roman"/>
              </a:rPr>
              <a:t>the fullness </a:t>
            </a:r>
            <a:r>
              <a:rPr lang="en-GB" sz="3200" i="1" dirty="0">
                <a:solidFill>
                  <a:srgbClr val="FF0000"/>
                </a:solidFill>
                <a:latin typeface="Verdana"/>
                <a:ea typeface="Calibri"/>
                <a:cs typeface="Times New Roman"/>
              </a:rPr>
              <a:t>of God was pleased to </a:t>
            </a:r>
            <a:r>
              <a:rPr lang="en-GB" sz="3200" i="1" dirty="0" smtClean="0">
                <a:solidFill>
                  <a:srgbClr val="FF0000"/>
                </a:solidFill>
                <a:latin typeface="Verdana"/>
                <a:ea typeface="Calibri"/>
                <a:cs typeface="Times New Roman"/>
              </a:rPr>
              <a:t>dwell </a:t>
            </a:r>
            <a:r>
              <a:rPr lang="en-GB" sz="3200" dirty="0" smtClean="0">
                <a:solidFill>
                  <a:srgbClr val="FF0000"/>
                </a:solidFill>
                <a:latin typeface="Verdana"/>
                <a:ea typeface="Calibri"/>
                <a:cs typeface="Times New Roman"/>
              </a:rPr>
              <a:t>(ESV)</a:t>
            </a:r>
            <a:endParaRPr lang="en-GB" sz="3200" dirty="0">
              <a:solidFill>
                <a:srgbClr val="FF0000"/>
              </a:solidFill>
              <a:latin typeface="Verdana"/>
              <a:ea typeface="Calibri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Tabernacle – on earth, incarnate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“to be at home permanently”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“part of His constitution, and that permanently”</a:t>
            </a:r>
            <a:r>
              <a:rPr lang="en-GB" sz="32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	</a:t>
            </a:r>
            <a:r>
              <a:rPr lang="en-GB" sz="32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 </a:t>
            </a:r>
            <a:r>
              <a:rPr lang="en-GB" sz="32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	</a:t>
            </a:r>
            <a:endParaRPr lang="en-GB" sz="3200" i="1" dirty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39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576064"/>
          </a:xfrm>
        </p:spPr>
        <p:txBody>
          <a:bodyPr/>
          <a:lstStyle/>
          <a:p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 became the head of the church</a:t>
            </a:r>
            <a:endParaRPr lang="en-GB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3118" y="1051596"/>
            <a:ext cx="8739362" cy="514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200" baseline="30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20 </a:t>
            </a:r>
            <a:r>
              <a:rPr lang="en-GB" sz="3200" i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and through </a:t>
            </a:r>
            <a:r>
              <a:rPr lang="en-GB" sz="32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Him </a:t>
            </a:r>
            <a:r>
              <a:rPr lang="en-GB" sz="3200" i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to reconcile to </a:t>
            </a:r>
            <a:r>
              <a:rPr lang="en-GB" sz="32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Himself </a:t>
            </a:r>
            <a:r>
              <a:rPr lang="en-GB" sz="3200" i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all things, whether things on earth or things in heaven, </a:t>
            </a:r>
            <a:endParaRPr lang="en-GB" sz="3200" i="1" dirty="0" smtClean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To the Father through the Son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All things – a new heavens/new earth</a:t>
            </a:r>
            <a:r>
              <a:rPr lang="en-GB" sz="28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Calibri"/>
                <a:cs typeface="Times New Roman"/>
              </a:rPr>
              <a:t>	</a:t>
            </a:r>
            <a:endParaRPr lang="en-GB" sz="2800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ea typeface="Calibri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Rom 8v21 </a:t>
            </a:r>
            <a:r>
              <a:rPr lang="en-GB" sz="28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“the creation itself will be liberated from its bondage to decay and brought into the glorious freedom of the children of God”</a:t>
            </a:r>
          </a:p>
        </p:txBody>
      </p:sp>
    </p:spTree>
    <p:extLst>
      <p:ext uri="{BB962C8B-B14F-4D97-AF65-F5344CB8AC3E}">
        <p14:creationId xmlns:p14="http://schemas.microsoft.com/office/powerpoint/2010/main" val="313062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576064"/>
          </a:xfrm>
        </p:spPr>
        <p:txBody>
          <a:bodyPr/>
          <a:lstStyle/>
          <a:p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 became the head of the church</a:t>
            </a:r>
            <a:endParaRPr lang="en-GB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3118" y="1051596"/>
            <a:ext cx="8739362" cy="4910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200" baseline="30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20 </a:t>
            </a:r>
            <a:r>
              <a:rPr lang="en-GB" sz="3200" i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and through </a:t>
            </a:r>
            <a:r>
              <a:rPr lang="en-GB" sz="32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Him </a:t>
            </a:r>
            <a:r>
              <a:rPr lang="en-GB" sz="3200" i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to reconcile to </a:t>
            </a:r>
            <a:r>
              <a:rPr lang="en-GB" sz="32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Himself </a:t>
            </a:r>
            <a:r>
              <a:rPr lang="en-GB" sz="3200" i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all things, whether things on earth or things in heaven, </a:t>
            </a:r>
            <a:endParaRPr lang="en-GB" sz="3200" i="1" dirty="0" smtClean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>
                    <a:lumMod val="50000"/>
                  </a:schemeClr>
                </a:solidFill>
                <a:latin typeface="Verdana"/>
                <a:ea typeface="Calibri"/>
                <a:cs typeface="Times New Roman"/>
              </a:rPr>
              <a:t>To the Father through the Son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Verdana"/>
                <a:ea typeface="Calibri"/>
                <a:cs typeface="Times New Roman"/>
              </a:rPr>
              <a:t>All things – a new heavens/new earth</a:t>
            </a:r>
            <a:r>
              <a:rPr lang="en-GB" sz="28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Calibri"/>
                <a:cs typeface="Times New Roman"/>
              </a:rPr>
              <a:t>	</a:t>
            </a:r>
            <a:endParaRPr lang="en-GB" sz="2800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ea typeface="Calibri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Universal </a:t>
            </a:r>
            <a:r>
              <a:rPr lang="en-GB" sz="2800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salvation? </a:t>
            </a:r>
            <a:endParaRPr lang="en-GB" sz="2800" dirty="0" smtClean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No</a:t>
            </a:r>
            <a:r>
              <a:rPr lang="en-GB" sz="2800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, universal </a:t>
            </a:r>
            <a:r>
              <a:rPr lang="en-GB" sz="28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acknowledgement</a:t>
            </a:r>
          </a:p>
          <a:p>
            <a:pPr marL="1371600" lvl="2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 err="1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Ph</a:t>
            </a:r>
            <a:r>
              <a:rPr lang="en-GB" sz="28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 2v9-11 - every knee, every tongue</a:t>
            </a:r>
            <a:endParaRPr lang="en-GB" sz="2800" dirty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354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720080"/>
          </a:xfrm>
        </p:spPr>
        <p:txBody>
          <a:bodyPr/>
          <a:lstStyle/>
          <a:p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Reconciled by Christ (v20-22)</a:t>
            </a:r>
            <a:endParaRPr lang="en-GB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7775" y="1196752"/>
            <a:ext cx="828092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i="1" baseline="30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20 </a:t>
            </a:r>
            <a:r>
              <a:rPr lang="en-GB" sz="2800" i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and through </a:t>
            </a:r>
            <a:r>
              <a:rPr lang="en-GB" sz="28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Him </a:t>
            </a:r>
            <a:r>
              <a:rPr lang="en-GB" sz="2800" i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to reconcile to </a:t>
            </a:r>
            <a:r>
              <a:rPr lang="en-GB" sz="28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Himself </a:t>
            </a:r>
            <a:r>
              <a:rPr lang="en-GB" sz="2800" i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all things, whether things on earth or things in heaven, by making peace through his blood, shed on the cross</a:t>
            </a:r>
            <a:r>
              <a:rPr lang="en-GB" sz="2800" i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. </a:t>
            </a:r>
            <a:r>
              <a:rPr lang="en-GB" sz="2800" i="1" baseline="30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21</a:t>
            </a:r>
            <a:r>
              <a:rPr lang="en-GB" sz="2800" i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 Once you were alienated from God and were enemies in your minds because </a:t>
            </a:r>
            <a:r>
              <a:rPr lang="en-GB" sz="28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of your </a:t>
            </a:r>
            <a:r>
              <a:rPr lang="en-GB" sz="2800" i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evil behaviour. </a:t>
            </a:r>
            <a:r>
              <a:rPr lang="en-GB" sz="28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 </a:t>
            </a:r>
            <a:r>
              <a:rPr lang="en-GB" sz="2800" i="1" baseline="30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22</a:t>
            </a:r>
            <a:r>
              <a:rPr lang="en-GB" sz="28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 </a:t>
            </a:r>
            <a:r>
              <a:rPr lang="en-GB" sz="2800" i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But now </a:t>
            </a:r>
            <a:r>
              <a:rPr lang="en-GB" sz="28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He </a:t>
            </a:r>
            <a:r>
              <a:rPr lang="en-GB" sz="2800" i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has reconciled you by Christ’s physical body through death to present you holy in </a:t>
            </a:r>
            <a:r>
              <a:rPr lang="en-GB" sz="2800" i="1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His </a:t>
            </a:r>
            <a:r>
              <a:rPr lang="en-GB" sz="2800" i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sight, without blemish and free from accusation</a:t>
            </a:r>
            <a:endParaRPr lang="en-GB" sz="2800" i="1" dirty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9392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576064"/>
          </a:xfrm>
        </p:spPr>
        <p:txBody>
          <a:bodyPr/>
          <a:lstStyle/>
          <a:p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Reconciled by Christ – peace breaks out</a:t>
            </a:r>
            <a:endParaRPr lang="en-GB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3118" y="1051596"/>
            <a:ext cx="8739362" cy="495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Three fold problem:-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Alienated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Enemies in our minds (Rom 8v7 hostile)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Evil behaviour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Solution in triplicate:-</a:t>
            </a:r>
            <a:r>
              <a:rPr lang="en-GB" sz="28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Calibri"/>
                <a:cs typeface="Times New Roman"/>
              </a:rPr>
              <a:t>	</a:t>
            </a:r>
            <a:endParaRPr lang="en-GB" sz="2800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ea typeface="Calibri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His blood shed on the cross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Christ’s physical body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His death</a:t>
            </a:r>
            <a:endParaRPr lang="en-GB" sz="2800" dirty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233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576064"/>
          </a:xfrm>
        </p:spPr>
        <p:txBody>
          <a:bodyPr/>
          <a:lstStyle/>
          <a:p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Reconciled by Christ – peace breaks out</a:t>
            </a:r>
            <a:endParaRPr lang="en-GB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3118" y="1051596"/>
            <a:ext cx="8739362" cy="5467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30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Total problem, total solution, total transformation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Immovable in hope – earthquake proof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i="1" dirty="0">
                <a:solidFill>
                  <a:schemeClr val="bg1"/>
                </a:solidFill>
                <a:latin typeface="Verdana"/>
                <a:ea typeface="Calibri"/>
                <a:cs typeface="Times New Roman"/>
              </a:rPr>
              <a:t>to present you holy in his sight, without blemish and free from accusation – </a:t>
            </a:r>
            <a:r>
              <a:rPr lang="en-GB" sz="2800" i="1" baseline="30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23</a:t>
            </a:r>
            <a:r>
              <a:rPr lang="en-GB" sz="2800" i="1" dirty="0">
                <a:solidFill>
                  <a:schemeClr val="bg1"/>
                </a:solidFill>
                <a:latin typeface="Verdana"/>
                <a:ea typeface="Calibri"/>
                <a:cs typeface="Times New Roman"/>
              </a:rPr>
              <a:t> if you continue in your faith, established and firm, and do not move from the </a:t>
            </a:r>
            <a:r>
              <a:rPr lang="en-GB" sz="2800" b="1" i="1" dirty="0">
                <a:solidFill>
                  <a:schemeClr val="bg1"/>
                </a:solidFill>
                <a:latin typeface="Verdana"/>
                <a:ea typeface="Calibri"/>
                <a:cs typeface="Times New Roman"/>
              </a:rPr>
              <a:t>hope</a:t>
            </a:r>
            <a:r>
              <a:rPr lang="en-GB" sz="2800" i="1" dirty="0">
                <a:solidFill>
                  <a:schemeClr val="bg1"/>
                </a:solidFill>
                <a:latin typeface="Verdana"/>
                <a:ea typeface="Calibri"/>
                <a:cs typeface="Times New Roman"/>
              </a:rPr>
              <a:t> held out in the gospel</a:t>
            </a:r>
            <a:r>
              <a:rPr lang="en-GB" sz="2800" i="1" dirty="0" smtClean="0">
                <a:solidFill>
                  <a:schemeClr val="bg1"/>
                </a:solidFill>
                <a:latin typeface="Verdana"/>
                <a:ea typeface="Calibri"/>
                <a:cs typeface="Times New Roman"/>
              </a:rPr>
              <a:t>.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i="1" dirty="0">
                <a:solidFill>
                  <a:schemeClr val="bg1"/>
                </a:solidFill>
                <a:latin typeface="Verdana"/>
                <a:ea typeface="Calibri"/>
                <a:cs typeface="Times New Roman"/>
              </a:rPr>
              <a:t>Col 1v5 </a:t>
            </a:r>
            <a:r>
              <a:rPr lang="en-GB" sz="2800" i="1" dirty="0" smtClean="0">
                <a:solidFill>
                  <a:schemeClr val="bg1"/>
                </a:solidFill>
                <a:latin typeface="Verdana"/>
                <a:ea typeface="Calibri"/>
                <a:cs typeface="Times New Roman"/>
              </a:rPr>
              <a:t>“faith </a:t>
            </a:r>
            <a:r>
              <a:rPr lang="en-GB" sz="2800" i="1" dirty="0">
                <a:solidFill>
                  <a:schemeClr val="bg1"/>
                </a:solidFill>
                <a:latin typeface="Verdana"/>
                <a:ea typeface="Calibri"/>
                <a:cs typeface="Times New Roman"/>
              </a:rPr>
              <a:t>and love that spring from the </a:t>
            </a:r>
            <a:r>
              <a:rPr lang="en-GB" sz="2800" b="1" i="1" dirty="0">
                <a:solidFill>
                  <a:schemeClr val="bg1"/>
                </a:solidFill>
                <a:latin typeface="Verdana"/>
                <a:ea typeface="Calibri"/>
                <a:cs typeface="Times New Roman"/>
              </a:rPr>
              <a:t>hope</a:t>
            </a:r>
            <a:r>
              <a:rPr lang="en-GB" sz="2800" i="1" dirty="0">
                <a:solidFill>
                  <a:schemeClr val="bg1"/>
                </a:solidFill>
                <a:latin typeface="Verdana"/>
                <a:ea typeface="Calibri"/>
                <a:cs typeface="Times New Roman"/>
              </a:rPr>
              <a:t> stored up for you in </a:t>
            </a:r>
            <a:r>
              <a:rPr lang="en-GB" sz="2800" i="1" dirty="0" smtClean="0">
                <a:solidFill>
                  <a:schemeClr val="bg1"/>
                </a:solidFill>
                <a:latin typeface="Verdana"/>
                <a:ea typeface="Calibri"/>
                <a:cs typeface="Times New Roman"/>
              </a:rPr>
              <a:t>heaven” </a:t>
            </a:r>
            <a:endParaRPr lang="en-GB" sz="2800" i="1" dirty="0">
              <a:solidFill>
                <a:schemeClr val="bg1"/>
              </a:solidFill>
              <a:latin typeface="Verdana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6907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26752</TotalTime>
  <Words>472</Words>
  <Application>Microsoft Office PowerPoint</Application>
  <PresentationFormat>On-screen Show (4:3)</PresentationFormat>
  <Paragraphs>66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Horizon</vt:lpstr>
      <vt:lpstr>Answering error</vt:lpstr>
      <vt:lpstr>Colossians 1v13-18 – christ’s suPremacy</vt:lpstr>
      <vt:lpstr>Col 1v18-23 –  Christ became the head of the church</vt:lpstr>
      <vt:lpstr>Col 1v18-23 –  Christ became the head of the church</vt:lpstr>
      <vt:lpstr>Christ became the head of the church</vt:lpstr>
      <vt:lpstr>Christ became the head of the church</vt:lpstr>
      <vt:lpstr>Reconciled by Christ (v20-22)</vt:lpstr>
      <vt:lpstr>Reconciled by Christ – peace breaks out</vt:lpstr>
      <vt:lpstr>Reconciled by Christ – peace breaks out</vt:lpstr>
      <vt:lpstr>Reconciled by Christ – glorious gospel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Christ's reconciliation of all things Col 1v18-23</dc:title>
  <dc:creator>User</dc:creator>
  <cp:lastModifiedBy>User</cp:lastModifiedBy>
  <cp:revision>393</cp:revision>
  <cp:lastPrinted>2015-09-26T13:12:02Z</cp:lastPrinted>
  <dcterms:created xsi:type="dcterms:W3CDTF">2012-10-06T15:36:29Z</dcterms:created>
  <dcterms:modified xsi:type="dcterms:W3CDTF">2015-09-26T13:33:24Z</dcterms:modified>
</cp:coreProperties>
</file>